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7" d="100"/>
          <a:sy n="147" d="100"/>
        </p:scale>
        <p:origin x="6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3" name="Date Placeholder 2"/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751BA171-C6B9-4A10-9A01-F4C1A389FD58}" type="datetime1">
              <a:rPr lang="en-US"/>
              <a:pPr lvl="0"/>
              <a:t>9/21/2025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Notes Placeholder 4"/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DC75CFEE-3EC3-42EF-B3F1-C4FE41B3A19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509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DC75CFEE-3EC3-42EF-B3F1-C4FE41B3A19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1355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ACED5BC-4F9B-4E23-BA90-4A779227BACD}" type="slidenum">
              <a:t>3</a:t>
            </a:fld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A29BA53-951A-4BE3-8AF3-D7A371A1037F}" type="slidenum">
              <a:t>4</a:t>
            </a:fld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3541055C-B4EB-64C6-49D9-5675B38D3899}"/>
              </a:ext>
            </a:extLst>
          </p:cNvPr>
          <p:cNvSpPr/>
          <p:nvPr userDrawn="1"/>
        </p:nvSpPr>
        <p:spPr>
          <a:xfrm>
            <a:off x="0" y="6518785"/>
            <a:ext cx="12191996" cy="336618"/>
          </a:xfrm>
          <a:prstGeom prst="rect">
            <a:avLst/>
          </a:prstGeom>
          <a:solidFill>
            <a:srgbClr val="2C578B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8" name="TextBox 9">
            <a:extLst>
              <a:ext uri="{FF2B5EF4-FFF2-40B4-BE49-F238E27FC236}">
                <a16:creationId xmlns:a16="http://schemas.microsoft.com/office/drawing/2014/main" id="{3F3B68C6-7F32-D24D-A57F-5B6803A3AD7B}"/>
              </a:ext>
            </a:extLst>
          </p:cNvPr>
          <p:cNvSpPr txBox="1"/>
          <p:nvPr userDrawn="1"/>
        </p:nvSpPr>
        <p:spPr>
          <a:xfrm>
            <a:off x="408901" y="6518785"/>
            <a:ext cx="1612937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o-RO" sz="1200" b="0" i="0" u="none" strike="noStrike" kern="1200" cap="none" spc="300" baseline="0">
                <a:solidFill>
                  <a:srgbClr val="FFFFFF"/>
                </a:solidFill>
                <a:uFillTx/>
                <a:latin typeface="Lato" pitchFamily="34"/>
                <a:ea typeface="Lato" pitchFamily="34"/>
                <a:cs typeface="Lato" pitchFamily="34"/>
              </a:rPr>
              <a:t>www.umfst.ro</a:t>
            </a:r>
            <a:endParaRPr lang="en-US" sz="1200" b="0" i="0" u="none" strike="noStrike" kern="1200" cap="none" spc="300" baseline="0">
              <a:solidFill>
                <a:srgbClr val="FFFFFF"/>
              </a:solidFill>
              <a:uFillTx/>
              <a:latin typeface="Lato" pitchFamily="34"/>
              <a:ea typeface="Lato" pitchFamily="34"/>
              <a:cs typeface="Lato" pitchFamily="34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C53C8EE-C495-205A-84B9-33F885E55030}"/>
              </a:ext>
            </a:extLst>
          </p:cNvPr>
          <p:cNvSpPr/>
          <p:nvPr userDrawn="1"/>
        </p:nvSpPr>
        <p:spPr>
          <a:xfrm>
            <a:off x="0" y="0"/>
            <a:ext cx="12191996" cy="1030281"/>
          </a:xfrm>
          <a:prstGeom prst="rect">
            <a:avLst/>
          </a:prstGeom>
          <a:solidFill>
            <a:srgbClr val="B19D8A">
              <a:alpha val="6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4472C4"/>
              </a:solidFill>
              <a:uFillTx/>
              <a:latin typeface="Calibri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332AB04-E39A-430B-AE62-769755EDCFF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6778" y="125997"/>
            <a:ext cx="778286" cy="778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659593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C85DFDD-3A90-F538-1FA8-6A84EB3F59B7}"/>
              </a:ext>
            </a:extLst>
          </p:cNvPr>
          <p:cNvSpPr/>
          <p:nvPr userDrawn="1"/>
        </p:nvSpPr>
        <p:spPr>
          <a:xfrm>
            <a:off x="0" y="0"/>
            <a:ext cx="12191996" cy="1030281"/>
          </a:xfrm>
          <a:prstGeom prst="rect">
            <a:avLst/>
          </a:prstGeom>
          <a:solidFill>
            <a:srgbClr val="B19D8A">
              <a:alpha val="6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4472C4"/>
              </a:solidFill>
              <a:uFillTx/>
              <a:latin typeface="Calibri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26F1994-C792-D75A-D238-9B17D0E2A66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6778" y="125997"/>
            <a:ext cx="778286" cy="778286"/>
          </a:xfrm>
          <a:prstGeom prst="rect">
            <a:avLst/>
          </a:prstGeom>
        </p:spPr>
      </p:pic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>
          <a:xfrm>
            <a:off x="0" y="6356351"/>
            <a:ext cx="12192000" cy="50164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endParaRPr lang="en-US" dirty="0"/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AFC4084C-5E64-A47D-7E3F-B6DD1E5B989E}"/>
              </a:ext>
            </a:extLst>
          </p:cNvPr>
          <p:cNvSpPr/>
          <p:nvPr userDrawn="1"/>
        </p:nvSpPr>
        <p:spPr>
          <a:xfrm>
            <a:off x="0" y="6518785"/>
            <a:ext cx="12191996" cy="336618"/>
          </a:xfrm>
          <a:prstGeom prst="rect">
            <a:avLst/>
          </a:prstGeom>
          <a:solidFill>
            <a:srgbClr val="2C578B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2" name="TextBox 9">
            <a:extLst>
              <a:ext uri="{FF2B5EF4-FFF2-40B4-BE49-F238E27FC236}">
                <a16:creationId xmlns:a16="http://schemas.microsoft.com/office/drawing/2014/main" id="{5C0B57A9-1E7C-2215-70F6-4CEC941B8FDD}"/>
              </a:ext>
            </a:extLst>
          </p:cNvPr>
          <p:cNvSpPr txBox="1"/>
          <p:nvPr userDrawn="1"/>
        </p:nvSpPr>
        <p:spPr>
          <a:xfrm>
            <a:off x="408901" y="6518785"/>
            <a:ext cx="1612937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o-RO" sz="1200" b="0" i="0" u="none" strike="noStrike" kern="1200" cap="none" spc="300" baseline="0">
                <a:solidFill>
                  <a:srgbClr val="FFFFFF"/>
                </a:solidFill>
                <a:uFillTx/>
                <a:latin typeface="Lato" pitchFamily="34"/>
                <a:ea typeface="Lato" pitchFamily="34"/>
                <a:cs typeface="Lato" pitchFamily="34"/>
              </a:rPr>
              <a:t>www.umfst.ro</a:t>
            </a:r>
            <a:endParaRPr lang="en-US" sz="1200" b="0" i="0" u="none" strike="noStrike" kern="1200" cap="none" spc="300" baseline="0">
              <a:solidFill>
                <a:srgbClr val="FFFFFF"/>
              </a:solidFill>
              <a:uFillTx/>
              <a:latin typeface="Lato" pitchFamily="34"/>
              <a:ea typeface="Lato" pitchFamily="34"/>
              <a:cs typeface="Lato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320130166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7A10DC0-549D-092F-0F41-19DD4EDDF226}"/>
              </a:ext>
            </a:extLst>
          </p:cNvPr>
          <p:cNvSpPr/>
          <p:nvPr userDrawn="1"/>
        </p:nvSpPr>
        <p:spPr>
          <a:xfrm>
            <a:off x="0" y="0"/>
            <a:ext cx="12191996" cy="1030281"/>
          </a:xfrm>
          <a:prstGeom prst="rect">
            <a:avLst/>
          </a:prstGeom>
          <a:solidFill>
            <a:srgbClr val="B19D8A">
              <a:alpha val="6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4472C4"/>
              </a:solidFill>
              <a:uFillTx/>
              <a:latin typeface="Calibri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5C89016-F324-5D87-9052-D9ED7457655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6778" y="125997"/>
            <a:ext cx="778286" cy="778286"/>
          </a:xfrm>
          <a:prstGeom prst="rect">
            <a:avLst/>
          </a:prstGeom>
        </p:spPr>
      </p:pic>
      <p:sp>
        <p:nvSpPr>
          <p:cNvPr id="9" name="Rectangle 3">
            <a:extLst>
              <a:ext uri="{FF2B5EF4-FFF2-40B4-BE49-F238E27FC236}">
                <a16:creationId xmlns:a16="http://schemas.microsoft.com/office/drawing/2014/main" id="{703852EA-1DE2-5BD7-D86E-0641494D73C4}"/>
              </a:ext>
            </a:extLst>
          </p:cNvPr>
          <p:cNvSpPr/>
          <p:nvPr userDrawn="1"/>
        </p:nvSpPr>
        <p:spPr>
          <a:xfrm>
            <a:off x="0" y="6518785"/>
            <a:ext cx="12191996" cy="336618"/>
          </a:xfrm>
          <a:prstGeom prst="rect">
            <a:avLst/>
          </a:prstGeom>
          <a:solidFill>
            <a:srgbClr val="2C578B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1622815-0F03-54DF-2F95-AB439D6A8CCD}"/>
              </a:ext>
            </a:extLst>
          </p:cNvPr>
          <p:cNvSpPr txBox="1"/>
          <p:nvPr userDrawn="1"/>
        </p:nvSpPr>
        <p:spPr>
          <a:xfrm>
            <a:off x="408901" y="6518785"/>
            <a:ext cx="1612937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o-RO" sz="1200" b="0" i="0" u="none" strike="noStrike" kern="1200" cap="none" spc="300" baseline="0">
                <a:solidFill>
                  <a:srgbClr val="FFFFFF"/>
                </a:solidFill>
                <a:uFillTx/>
                <a:latin typeface="Lato" pitchFamily="34"/>
                <a:ea typeface="Lato" pitchFamily="34"/>
                <a:cs typeface="Lato" pitchFamily="34"/>
              </a:rPr>
              <a:t>www.umfst.ro</a:t>
            </a:r>
            <a:endParaRPr lang="en-US" sz="1200" b="0" i="0" u="none" strike="noStrike" kern="1200" cap="none" spc="300" baseline="0">
              <a:solidFill>
                <a:srgbClr val="FFFFFF"/>
              </a:solidFill>
              <a:uFillTx/>
              <a:latin typeface="Lato" pitchFamily="34"/>
              <a:ea typeface="Lato" pitchFamily="34"/>
              <a:cs typeface="Lato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2768309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B12351-52E2-1F37-6CA5-71D89BCE5EF9}"/>
              </a:ext>
            </a:extLst>
          </p:cNvPr>
          <p:cNvSpPr/>
          <p:nvPr userDrawn="1"/>
        </p:nvSpPr>
        <p:spPr>
          <a:xfrm>
            <a:off x="0" y="0"/>
            <a:ext cx="12191996" cy="1030281"/>
          </a:xfrm>
          <a:prstGeom prst="rect">
            <a:avLst/>
          </a:prstGeom>
          <a:solidFill>
            <a:srgbClr val="B19D8A">
              <a:alpha val="6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4472C4"/>
              </a:solidFill>
              <a:uFillTx/>
              <a:latin typeface="Calibri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792A86D-2966-0009-14B1-A4903BCFCD1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6778" y="125997"/>
            <a:ext cx="778286" cy="778286"/>
          </a:xfrm>
          <a:prstGeom prst="rect">
            <a:avLst/>
          </a:prstGeom>
        </p:spPr>
      </p:pic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BC8F6FD3-569D-F0CC-95F7-B30AFC902E7B}"/>
              </a:ext>
            </a:extLst>
          </p:cNvPr>
          <p:cNvSpPr/>
          <p:nvPr userDrawn="1"/>
        </p:nvSpPr>
        <p:spPr>
          <a:xfrm>
            <a:off x="0" y="6518785"/>
            <a:ext cx="12191996" cy="336618"/>
          </a:xfrm>
          <a:prstGeom prst="rect">
            <a:avLst/>
          </a:prstGeom>
          <a:solidFill>
            <a:srgbClr val="2C578B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1" name="TextBox 9">
            <a:extLst>
              <a:ext uri="{FF2B5EF4-FFF2-40B4-BE49-F238E27FC236}">
                <a16:creationId xmlns:a16="http://schemas.microsoft.com/office/drawing/2014/main" id="{EC2B1EBD-FBFB-ECB1-EACD-217C18E351C4}"/>
              </a:ext>
            </a:extLst>
          </p:cNvPr>
          <p:cNvSpPr txBox="1"/>
          <p:nvPr userDrawn="1"/>
        </p:nvSpPr>
        <p:spPr>
          <a:xfrm>
            <a:off x="408901" y="6518785"/>
            <a:ext cx="1612937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o-RO" sz="1200" b="0" i="0" u="none" strike="noStrike" kern="1200" cap="none" spc="300" baseline="0">
                <a:solidFill>
                  <a:srgbClr val="FFFFFF"/>
                </a:solidFill>
                <a:uFillTx/>
                <a:latin typeface="Lato" pitchFamily="34"/>
                <a:ea typeface="Lato" pitchFamily="34"/>
                <a:cs typeface="Lato" pitchFamily="34"/>
              </a:rPr>
              <a:t>www.umfst.ro</a:t>
            </a:r>
            <a:endParaRPr lang="en-US" sz="1200" b="0" i="0" u="none" strike="noStrike" kern="1200" cap="none" spc="300" baseline="0">
              <a:solidFill>
                <a:srgbClr val="FFFFFF"/>
              </a:solidFill>
              <a:uFillTx/>
              <a:latin typeface="Lato" pitchFamily="34"/>
              <a:ea typeface="Lato" pitchFamily="34"/>
              <a:cs typeface="Lato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2451218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0F58171-5E65-95AE-04C2-EE09DCD7594D}"/>
              </a:ext>
            </a:extLst>
          </p:cNvPr>
          <p:cNvSpPr/>
          <p:nvPr userDrawn="1"/>
        </p:nvSpPr>
        <p:spPr>
          <a:xfrm>
            <a:off x="0" y="0"/>
            <a:ext cx="12191996" cy="1030281"/>
          </a:xfrm>
          <a:prstGeom prst="rect">
            <a:avLst/>
          </a:prstGeom>
          <a:solidFill>
            <a:srgbClr val="B19D8A">
              <a:alpha val="6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4472C4"/>
              </a:solidFill>
              <a:uFillTx/>
              <a:latin typeface="Calibri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DC380E4-A62D-E003-2D7C-A6C5CEDD6F5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6778" y="125997"/>
            <a:ext cx="778286" cy="778286"/>
          </a:xfrm>
          <a:prstGeom prst="rect">
            <a:avLst/>
          </a:prstGeom>
        </p:spPr>
      </p:pic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0FB56755-7936-1764-D056-17D27583FCF9}"/>
              </a:ext>
            </a:extLst>
          </p:cNvPr>
          <p:cNvSpPr/>
          <p:nvPr userDrawn="1"/>
        </p:nvSpPr>
        <p:spPr>
          <a:xfrm>
            <a:off x="0" y="6518785"/>
            <a:ext cx="12191996" cy="336618"/>
          </a:xfrm>
          <a:prstGeom prst="rect">
            <a:avLst/>
          </a:prstGeom>
          <a:solidFill>
            <a:srgbClr val="2C578B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3" name="TextBox 9">
            <a:extLst>
              <a:ext uri="{FF2B5EF4-FFF2-40B4-BE49-F238E27FC236}">
                <a16:creationId xmlns:a16="http://schemas.microsoft.com/office/drawing/2014/main" id="{E5D84166-0363-2B26-4693-79869135F486}"/>
              </a:ext>
            </a:extLst>
          </p:cNvPr>
          <p:cNvSpPr txBox="1"/>
          <p:nvPr userDrawn="1"/>
        </p:nvSpPr>
        <p:spPr>
          <a:xfrm>
            <a:off x="408901" y="6518785"/>
            <a:ext cx="1612937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o-RO" sz="1200" b="0" i="0" u="none" strike="noStrike" kern="1200" cap="none" spc="300" baseline="0">
                <a:solidFill>
                  <a:srgbClr val="FFFFFF"/>
                </a:solidFill>
                <a:uFillTx/>
                <a:latin typeface="Lato" pitchFamily="34"/>
                <a:ea typeface="Lato" pitchFamily="34"/>
                <a:cs typeface="Lato" pitchFamily="34"/>
              </a:rPr>
              <a:t>www.umfst.ro</a:t>
            </a:r>
            <a:endParaRPr lang="en-US" sz="1200" b="0" i="0" u="none" strike="noStrike" kern="1200" cap="none" spc="300" baseline="0">
              <a:solidFill>
                <a:srgbClr val="FFFFFF"/>
              </a:solidFill>
              <a:uFillTx/>
              <a:latin typeface="Lato" pitchFamily="34"/>
              <a:ea typeface="Lato" pitchFamily="34"/>
              <a:cs typeface="Lato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4147800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10588C4-E738-BEB1-F477-16C1CD2DC33B}"/>
              </a:ext>
            </a:extLst>
          </p:cNvPr>
          <p:cNvSpPr/>
          <p:nvPr userDrawn="1"/>
        </p:nvSpPr>
        <p:spPr>
          <a:xfrm>
            <a:off x="0" y="0"/>
            <a:ext cx="12191996" cy="1030281"/>
          </a:xfrm>
          <a:prstGeom prst="rect">
            <a:avLst/>
          </a:prstGeom>
          <a:solidFill>
            <a:srgbClr val="B19D8A">
              <a:alpha val="6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4472C4"/>
              </a:solidFill>
              <a:uFillTx/>
              <a:latin typeface="Calibri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833DEE4-0557-4298-4AB3-C24B3C19403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6778" y="125997"/>
            <a:ext cx="778286" cy="778286"/>
          </a:xfrm>
          <a:prstGeom prst="rect">
            <a:avLst/>
          </a:prstGeom>
        </p:spPr>
      </p:pic>
      <p:sp>
        <p:nvSpPr>
          <p:cNvPr id="8" name="Rectangle 3">
            <a:extLst>
              <a:ext uri="{FF2B5EF4-FFF2-40B4-BE49-F238E27FC236}">
                <a16:creationId xmlns:a16="http://schemas.microsoft.com/office/drawing/2014/main" id="{A8237CB0-7615-8A94-2EF6-33A72B93F4B2}"/>
              </a:ext>
            </a:extLst>
          </p:cNvPr>
          <p:cNvSpPr/>
          <p:nvPr userDrawn="1"/>
        </p:nvSpPr>
        <p:spPr>
          <a:xfrm>
            <a:off x="0" y="6518785"/>
            <a:ext cx="12191996" cy="336618"/>
          </a:xfrm>
          <a:prstGeom prst="rect">
            <a:avLst/>
          </a:prstGeom>
          <a:solidFill>
            <a:srgbClr val="2C578B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8ED202CC-2133-0697-9545-18CF6756013F}"/>
              </a:ext>
            </a:extLst>
          </p:cNvPr>
          <p:cNvSpPr txBox="1"/>
          <p:nvPr userDrawn="1"/>
        </p:nvSpPr>
        <p:spPr>
          <a:xfrm>
            <a:off x="408901" y="6518785"/>
            <a:ext cx="1612937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o-RO" sz="1200" b="0" i="0" u="none" strike="noStrike" kern="1200" cap="none" spc="300" baseline="0">
                <a:solidFill>
                  <a:srgbClr val="FFFFFF"/>
                </a:solidFill>
                <a:uFillTx/>
                <a:latin typeface="Lato" pitchFamily="34"/>
                <a:ea typeface="Lato" pitchFamily="34"/>
                <a:cs typeface="Lato" pitchFamily="34"/>
              </a:rPr>
              <a:t>www.umfst.ro</a:t>
            </a:r>
            <a:endParaRPr lang="en-US" sz="1200" b="0" i="0" u="none" strike="noStrike" kern="1200" cap="none" spc="300" baseline="0">
              <a:solidFill>
                <a:srgbClr val="FFFFFF"/>
              </a:solidFill>
              <a:uFillTx/>
              <a:latin typeface="Lato" pitchFamily="34"/>
              <a:ea typeface="Lato" pitchFamily="34"/>
              <a:cs typeface="Lato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3081058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24EFAE2-AB85-330E-4779-2B4163FECBEE}"/>
              </a:ext>
            </a:extLst>
          </p:cNvPr>
          <p:cNvSpPr/>
          <p:nvPr userDrawn="1"/>
        </p:nvSpPr>
        <p:spPr>
          <a:xfrm>
            <a:off x="0" y="0"/>
            <a:ext cx="12191996" cy="1030281"/>
          </a:xfrm>
          <a:prstGeom prst="rect">
            <a:avLst/>
          </a:prstGeom>
          <a:solidFill>
            <a:srgbClr val="B19D8A">
              <a:alpha val="6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4472C4"/>
              </a:solidFill>
              <a:uFillTx/>
              <a:latin typeface="Calibri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9B53EE0-E196-2467-F9DB-20B1A934CA2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6778" y="125997"/>
            <a:ext cx="778286" cy="778286"/>
          </a:xfrm>
          <a:prstGeom prst="rect">
            <a:avLst/>
          </a:prstGeom>
        </p:spPr>
      </p:pic>
      <p:sp>
        <p:nvSpPr>
          <p:cNvPr id="7" name="Rectangle 3">
            <a:extLst>
              <a:ext uri="{FF2B5EF4-FFF2-40B4-BE49-F238E27FC236}">
                <a16:creationId xmlns:a16="http://schemas.microsoft.com/office/drawing/2014/main" id="{537C9EF4-F97B-69B5-E03A-792A82CA61B9}"/>
              </a:ext>
            </a:extLst>
          </p:cNvPr>
          <p:cNvSpPr/>
          <p:nvPr userDrawn="1"/>
        </p:nvSpPr>
        <p:spPr>
          <a:xfrm>
            <a:off x="0" y="6518785"/>
            <a:ext cx="12191996" cy="336618"/>
          </a:xfrm>
          <a:prstGeom prst="rect">
            <a:avLst/>
          </a:prstGeom>
          <a:solidFill>
            <a:srgbClr val="2C578B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8" name="TextBox 9">
            <a:extLst>
              <a:ext uri="{FF2B5EF4-FFF2-40B4-BE49-F238E27FC236}">
                <a16:creationId xmlns:a16="http://schemas.microsoft.com/office/drawing/2014/main" id="{F3D9C7EC-DD48-898A-E535-6D1E6880A9A3}"/>
              </a:ext>
            </a:extLst>
          </p:cNvPr>
          <p:cNvSpPr txBox="1"/>
          <p:nvPr userDrawn="1"/>
        </p:nvSpPr>
        <p:spPr>
          <a:xfrm>
            <a:off x="408901" y="6518785"/>
            <a:ext cx="1612937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o-RO" sz="1200" b="0" i="0" u="none" strike="noStrike" kern="1200" cap="none" spc="300" baseline="0">
                <a:solidFill>
                  <a:srgbClr val="FFFFFF"/>
                </a:solidFill>
                <a:uFillTx/>
                <a:latin typeface="Lato" pitchFamily="34"/>
                <a:ea typeface="Lato" pitchFamily="34"/>
                <a:cs typeface="Lato" pitchFamily="34"/>
              </a:rPr>
              <a:t>www.umfst.ro</a:t>
            </a:r>
            <a:endParaRPr lang="en-US" sz="1200" b="0" i="0" u="none" strike="noStrike" kern="1200" cap="none" spc="300" baseline="0">
              <a:solidFill>
                <a:srgbClr val="FFFFFF"/>
              </a:solidFill>
              <a:uFillTx/>
              <a:latin typeface="Lato" pitchFamily="34"/>
              <a:ea typeface="Lato" pitchFamily="34"/>
              <a:cs typeface="Lato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3873474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1E7FB2D-EDEF-11E9-41F4-7486082D091B}"/>
              </a:ext>
            </a:extLst>
          </p:cNvPr>
          <p:cNvSpPr/>
          <p:nvPr userDrawn="1"/>
        </p:nvSpPr>
        <p:spPr>
          <a:xfrm>
            <a:off x="0" y="0"/>
            <a:ext cx="12191996" cy="1030281"/>
          </a:xfrm>
          <a:prstGeom prst="rect">
            <a:avLst/>
          </a:prstGeom>
          <a:solidFill>
            <a:srgbClr val="B19D8A">
              <a:alpha val="6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4472C4"/>
              </a:solidFill>
              <a:uFillTx/>
              <a:latin typeface="Calibri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F5F3D6F-9BD0-6208-89E1-DDB253E86DC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6778" y="125997"/>
            <a:ext cx="778286" cy="778286"/>
          </a:xfrm>
          <a:prstGeom prst="rect">
            <a:avLst/>
          </a:prstGeom>
        </p:spPr>
      </p:pic>
      <p:sp>
        <p:nvSpPr>
          <p:cNvPr id="10" name="Rectangle 3">
            <a:extLst>
              <a:ext uri="{FF2B5EF4-FFF2-40B4-BE49-F238E27FC236}">
                <a16:creationId xmlns:a16="http://schemas.microsoft.com/office/drawing/2014/main" id="{2966197D-287B-E0F0-9CEF-A30FC19605AA}"/>
              </a:ext>
            </a:extLst>
          </p:cNvPr>
          <p:cNvSpPr/>
          <p:nvPr userDrawn="1"/>
        </p:nvSpPr>
        <p:spPr>
          <a:xfrm>
            <a:off x="0" y="6518785"/>
            <a:ext cx="12191996" cy="336618"/>
          </a:xfrm>
          <a:prstGeom prst="rect">
            <a:avLst/>
          </a:prstGeom>
          <a:solidFill>
            <a:srgbClr val="2C578B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1" name="TextBox 9">
            <a:extLst>
              <a:ext uri="{FF2B5EF4-FFF2-40B4-BE49-F238E27FC236}">
                <a16:creationId xmlns:a16="http://schemas.microsoft.com/office/drawing/2014/main" id="{ECD7D147-7213-1920-2264-173F36295998}"/>
              </a:ext>
            </a:extLst>
          </p:cNvPr>
          <p:cNvSpPr txBox="1"/>
          <p:nvPr userDrawn="1"/>
        </p:nvSpPr>
        <p:spPr>
          <a:xfrm>
            <a:off x="408901" y="6518785"/>
            <a:ext cx="1612937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o-RO" sz="1200" b="0" i="0" u="none" strike="noStrike" kern="1200" cap="none" spc="300" baseline="0">
                <a:solidFill>
                  <a:srgbClr val="FFFFFF"/>
                </a:solidFill>
                <a:uFillTx/>
                <a:latin typeface="Lato" pitchFamily="34"/>
                <a:ea typeface="Lato" pitchFamily="34"/>
                <a:cs typeface="Lato" pitchFamily="34"/>
              </a:rPr>
              <a:t>www.umfst.ro</a:t>
            </a:r>
            <a:endParaRPr lang="en-US" sz="1200" b="0" i="0" u="none" strike="noStrike" kern="1200" cap="none" spc="300" baseline="0">
              <a:solidFill>
                <a:srgbClr val="FFFFFF"/>
              </a:solidFill>
              <a:uFillTx/>
              <a:latin typeface="Lato" pitchFamily="34"/>
              <a:ea typeface="Lato" pitchFamily="34"/>
              <a:cs typeface="Lato" pitchFamily="34"/>
            </a:endParaRPr>
          </a:p>
        </p:txBody>
      </p:sp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17427301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D5D6F65-A15A-6E05-D16F-CF089D23758F}"/>
              </a:ext>
            </a:extLst>
          </p:cNvPr>
          <p:cNvSpPr/>
          <p:nvPr userDrawn="1"/>
        </p:nvSpPr>
        <p:spPr>
          <a:xfrm>
            <a:off x="0" y="0"/>
            <a:ext cx="12191996" cy="1030281"/>
          </a:xfrm>
          <a:prstGeom prst="rect">
            <a:avLst/>
          </a:prstGeom>
          <a:solidFill>
            <a:srgbClr val="B19D8A">
              <a:alpha val="6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4472C4"/>
              </a:solidFill>
              <a:uFillTx/>
              <a:latin typeface="Calibri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74F744E-3FAA-BAED-46D3-A4D85A9386F6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6778" y="125997"/>
            <a:ext cx="778286" cy="778286"/>
          </a:xfrm>
          <a:prstGeom prst="rect">
            <a:avLst/>
          </a:prstGeom>
        </p:spPr>
      </p:pic>
      <p:sp>
        <p:nvSpPr>
          <p:cNvPr id="9" name="Rectangle 3">
            <a:extLst>
              <a:ext uri="{FF2B5EF4-FFF2-40B4-BE49-F238E27FC236}">
                <a16:creationId xmlns:a16="http://schemas.microsoft.com/office/drawing/2014/main" id="{9EE4560B-59ED-79A8-2F8E-211433D09166}"/>
              </a:ext>
            </a:extLst>
          </p:cNvPr>
          <p:cNvSpPr/>
          <p:nvPr userDrawn="1"/>
        </p:nvSpPr>
        <p:spPr>
          <a:xfrm>
            <a:off x="0" y="6518785"/>
            <a:ext cx="12191996" cy="336618"/>
          </a:xfrm>
          <a:prstGeom prst="rect">
            <a:avLst/>
          </a:prstGeom>
          <a:solidFill>
            <a:srgbClr val="2C578B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B663C81-D5C5-6F01-2197-C478D75B62DD}"/>
              </a:ext>
            </a:extLst>
          </p:cNvPr>
          <p:cNvSpPr txBox="1"/>
          <p:nvPr userDrawn="1"/>
        </p:nvSpPr>
        <p:spPr>
          <a:xfrm>
            <a:off x="408901" y="6518785"/>
            <a:ext cx="1612937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o-RO" sz="1200" b="0" i="0" u="none" strike="noStrike" kern="1200" cap="none" spc="300" baseline="0">
                <a:solidFill>
                  <a:srgbClr val="FFFFFF"/>
                </a:solidFill>
                <a:uFillTx/>
                <a:latin typeface="Lato" pitchFamily="34"/>
                <a:ea typeface="Lato" pitchFamily="34"/>
                <a:cs typeface="Lato" pitchFamily="34"/>
              </a:rPr>
              <a:t>www.umfst.ro</a:t>
            </a:r>
            <a:endParaRPr lang="en-US" sz="1200" b="0" i="0" u="none" strike="noStrike" kern="1200" cap="none" spc="300" baseline="0">
              <a:solidFill>
                <a:srgbClr val="FFFFFF"/>
              </a:solidFill>
              <a:uFillTx/>
              <a:latin typeface="Lato" pitchFamily="34"/>
              <a:ea typeface="Lato" pitchFamily="34"/>
              <a:cs typeface="Lato" pitchFamily="34"/>
            </a:endParaRPr>
          </a:p>
        </p:txBody>
      </p:sp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/>
          <p:nvPr/>
        </p:nvSpPr>
        <p:spPr>
          <a:xfrm>
            <a:off x="0" y="0"/>
            <a:ext cx="12191996" cy="3912324"/>
          </a:xfrm>
          <a:prstGeom prst="rect">
            <a:avLst/>
          </a:prstGeom>
          <a:solidFill>
            <a:srgbClr val="2C578B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4472C4"/>
              </a:solidFill>
              <a:uFillTx/>
              <a:latin typeface="Calibri"/>
            </a:endParaRPr>
          </a:p>
        </p:txBody>
      </p:sp>
      <p:sp>
        <p:nvSpPr>
          <p:cNvPr id="3" name="Title 1"/>
          <p:cNvSpPr txBox="1">
            <a:spLocks noGrp="1"/>
          </p:cNvSpPr>
          <p:nvPr>
            <p:ph type="ctrTitle"/>
          </p:nvPr>
        </p:nvSpPr>
        <p:spPr>
          <a:xfrm>
            <a:off x="715929" y="637922"/>
            <a:ext cx="8010061" cy="1530385"/>
          </a:xfrm>
        </p:spPr>
        <p:txBody>
          <a:bodyPr anchor="t" anchorCtr="0"/>
          <a:lstStyle/>
          <a:p>
            <a:pPr lvl="0" algn="l"/>
            <a:r>
              <a:rPr lang="ro-RO" b="1">
                <a:solidFill>
                  <a:srgbClr val="FFFFFF"/>
                </a:solidFill>
                <a:latin typeface="Calibri"/>
              </a:rPr>
              <a:t>TITLUL PREZENTĂRII</a:t>
            </a:r>
            <a:endParaRPr lang="en-US" b="1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4" name="Subtitle 2"/>
          <p:cNvSpPr txBox="1">
            <a:spLocks noGrp="1"/>
          </p:cNvSpPr>
          <p:nvPr>
            <p:ph type="subTitle" idx="1"/>
          </p:nvPr>
        </p:nvSpPr>
        <p:spPr>
          <a:xfrm>
            <a:off x="788761" y="2370170"/>
            <a:ext cx="7763685" cy="705907"/>
          </a:xfrm>
        </p:spPr>
        <p:txBody>
          <a:bodyPr anchorCtr="0"/>
          <a:lstStyle/>
          <a:p>
            <a:pPr lvl="0" algn="l"/>
            <a:r>
              <a:rPr lang="ro-RO">
                <a:solidFill>
                  <a:srgbClr val="FFFFFF"/>
                </a:solidFill>
              </a:rPr>
              <a:t>SUBTITLUL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3"/>
          <p:cNvSpPr/>
          <p:nvPr/>
        </p:nvSpPr>
        <p:spPr>
          <a:xfrm>
            <a:off x="121916" y="6518785"/>
            <a:ext cx="12191996" cy="336618"/>
          </a:xfrm>
          <a:prstGeom prst="rect">
            <a:avLst/>
          </a:prstGeom>
          <a:solidFill>
            <a:srgbClr val="2C578B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666314" y="3191978"/>
            <a:ext cx="2113004" cy="307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o-RO" sz="1400" b="0" i="0" u="none" strike="noStrike" kern="1200" cap="none" spc="0" baseline="0">
                <a:solidFill>
                  <a:srgbClr val="2C578B"/>
                </a:solidFill>
                <a:uFillTx/>
                <a:latin typeface="Calibri"/>
              </a:rPr>
              <a:t>Facultatea</a:t>
            </a:r>
            <a:endParaRPr lang="en-US" sz="1400" b="0" i="0" u="none" strike="noStrike" kern="1200" cap="none" spc="0" baseline="0">
              <a:solidFill>
                <a:srgbClr val="2C578B"/>
              </a:solidFill>
              <a:uFillTx/>
              <a:latin typeface="Calibri"/>
            </a:endParaRPr>
          </a:p>
        </p:txBody>
      </p:sp>
      <p:sp>
        <p:nvSpPr>
          <p:cNvPr id="7" name="TextBox 9"/>
          <p:cNvSpPr txBox="1"/>
          <p:nvPr/>
        </p:nvSpPr>
        <p:spPr>
          <a:xfrm>
            <a:off x="408901" y="6518785"/>
            <a:ext cx="1612937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o-RO" sz="1200" b="0" i="0" u="none" strike="noStrike" kern="1200" cap="none" spc="300" baseline="0">
                <a:solidFill>
                  <a:srgbClr val="FFFFFF"/>
                </a:solidFill>
                <a:uFillTx/>
                <a:latin typeface="Lato" pitchFamily="34"/>
                <a:ea typeface="Lato" pitchFamily="34"/>
                <a:cs typeface="Lato" pitchFamily="34"/>
              </a:rPr>
              <a:t>www.umfst.ro</a:t>
            </a:r>
            <a:endParaRPr lang="en-US" sz="1200" b="0" i="0" u="none" strike="noStrike" kern="1200" cap="none" spc="300" baseline="0">
              <a:solidFill>
                <a:srgbClr val="FFFFFF"/>
              </a:solidFill>
              <a:uFillTx/>
              <a:latin typeface="Lato" pitchFamily="34"/>
              <a:ea typeface="Lato" pitchFamily="34"/>
              <a:cs typeface="Lato" pitchFamily="34"/>
            </a:endParaRPr>
          </a:p>
        </p:txBody>
      </p:sp>
      <p:sp>
        <p:nvSpPr>
          <p:cNvPr id="8" name="Rectangle 8"/>
          <p:cNvSpPr/>
          <p:nvPr/>
        </p:nvSpPr>
        <p:spPr>
          <a:xfrm>
            <a:off x="0" y="3912324"/>
            <a:ext cx="12191996" cy="705907"/>
          </a:xfrm>
          <a:prstGeom prst="rect">
            <a:avLst/>
          </a:prstGeom>
          <a:solidFill>
            <a:srgbClr val="B19D8A">
              <a:alpha val="6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4472C4"/>
              </a:solidFill>
              <a:uFillTx/>
              <a:latin typeface="Calibri"/>
            </a:endParaRPr>
          </a:p>
        </p:txBody>
      </p:sp>
      <p:pic>
        <p:nvPicPr>
          <p:cNvPr id="9" name="Picture 10"/>
          <p:cNvPicPr>
            <a:picLocks noChangeAspect="1"/>
          </p:cNvPicPr>
          <p:nvPr/>
        </p:nvPicPr>
        <p:blipFill>
          <a:blip r:embed="rId2"/>
          <a:srcRect l="1412" t="10966" r="2043" b="6359"/>
          <a:stretch>
            <a:fillRect/>
          </a:stretch>
        </p:blipFill>
        <p:spPr>
          <a:xfrm>
            <a:off x="287377" y="5292675"/>
            <a:ext cx="3440173" cy="88827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10" name="Subtitle 2"/>
          <p:cNvSpPr txBox="1"/>
          <p:nvPr/>
        </p:nvSpPr>
        <p:spPr>
          <a:xfrm>
            <a:off x="666314" y="3971943"/>
            <a:ext cx="7763685" cy="70590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o-RO" sz="2000" b="0" i="0" u="none" strike="noStrike" kern="1200" cap="none" spc="0" baseline="0">
                <a:solidFill>
                  <a:srgbClr val="0D0D0D"/>
                </a:solidFill>
                <a:uFillTx/>
                <a:latin typeface="Calibri"/>
              </a:rPr>
              <a:t>Prenume </a:t>
            </a:r>
            <a:r>
              <a:rPr lang="en-US" sz="2000" b="0" i="0" u="none" strike="noStrike" kern="1200" cap="none" spc="0" baseline="0">
                <a:solidFill>
                  <a:srgbClr val="0D0D0D"/>
                </a:solidFill>
                <a:uFillTx/>
                <a:latin typeface="Calibri"/>
              </a:rPr>
              <a:t>|</a:t>
            </a:r>
            <a:r>
              <a:rPr lang="ro-RO" sz="2000" b="0" i="0" u="none" strike="noStrike" kern="1200" cap="none" spc="0" baseline="0">
                <a:solidFill>
                  <a:srgbClr val="0D0D0D"/>
                </a:solidFill>
                <a:uFillTx/>
                <a:latin typeface="Calibri"/>
              </a:rPr>
              <a:t>Nume</a:t>
            </a:r>
            <a:endParaRPr lang="en-US" sz="2000" b="0" i="0" u="none" strike="noStrike" kern="1200" cap="none" spc="0" baseline="0">
              <a:solidFill>
                <a:srgbClr val="0D0D0D"/>
              </a:solidFill>
              <a:uFillTx/>
              <a:latin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/>
          <p:nvPr/>
        </p:nvSpPr>
        <p:spPr>
          <a:xfrm>
            <a:off x="508004" y="1781175"/>
            <a:ext cx="6997702" cy="1820599"/>
          </a:xfrm>
          <a:prstGeom prst="rect">
            <a:avLst/>
          </a:prstGeom>
          <a:solidFill>
            <a:srgbClr val="2C578B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4472C4"/>
              </a:solidFill>
              <a:uFillTx/>
              <a:latin typeface="Calibri"/>
            </a:endParaRPr>
          </a:p>
        </p:txBody>
      </p:sp>
      <p:sp>
        <p:nvSpPr>
          <p:cNvPr id="4" name="Title 1"/>
          <p:cNvSpPr txBox="1">
            <a:spLocks noGrp="1"/>
          </p:cNvSpPr>
          <p:nvPr>
            <p:ph type="ctrTitle"/>
          </p:nvPr>
        </p:nvSpPr>
        <p:spPr>
          <a:xfrm>
            <a:off x="701962" y="2071389"/>
            <a:ext cx="8010061" cy="1530385"/>
          </a:xfrm>
        </p:spPr>
        <p:txBody>
          <a:bodyPr anchor="t" anchorCtr="0"/>
          <a:lstStyle/>
          <a:p>
            <a:pPr lvl="0" algn="l"/>
            <a:r>
              <a:rPr lang="ro-RO" b="1">
                <a:solidFill>
                  <a:srgbClr val="FFFFFF"/>
                </a:solidFill>
                <a:latin typeface="Calibri"/>
              </a:rPr>
              <a:t>TITLUL PREZENTĂRII</a:t>
            </a:r>
            <a:endParaRPr lang="en-US" b="1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" name="Subtitle 2"/>
          <p:cNvSpPr txBox="1">
            <a:spLocks noGrp="1"/>
          </p:cNvSpPr>
          <p:nvPr>
            <p:ph type="subTitle" idx="1"/>
          </p:nvPr>
        </p:nvSpPr>
        <p:spPr>
          <a:xfrm>
            <a:off x="788761" y="3048357"/>
            <a:ext cx="7763685" cy="705907"/>
          </a:xfrm>
        </p:spPr>
        <p:txBody>
          <a:bodyPr anchorCtr="0"/>
          <a:lstStyle/>
          <a:p>
            <a:pPr lvl="0" algn="l"/>
            <a:r>
              <a:rPr lang="ro-RO">
                <a:solidFill>
                  <a:srgbClr val="FFFFFF"/>
                </a:solidFill>
              </a:rPr>
              <a:t>SUBTITLUL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3"/>
          <p:cNvSpPr/>
          <p:nvPr/>
        </p:nvSpPr>
        <p:spPr>
          <a:xfrm>
            <a:off x="0" y="6518785"/>
            <a:ext cx="12191996" cy="336618"/>
          </a:xfrm>
          <a:prstGeom prst="rect">
            <a:avLst/>
          </a:prstGeom>
          <a:solidFill>
            <a:srgbClr val="2C578B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7" name="TextBox 9"/>
          <p:cNvSpPr txBox="1"/>
          <p:nvPr/>
        </p:nvSpPr>
        <p:spPr>
          <a:xfrm>
            <a:off x="408901" y="6518785"/>
            <a:ext cx="1612937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o-RO" sz="1200" b="0" i="0" u="none" strike="noStrike" kern="1200" cap="none" spc="300" baseline="0">
                <a:solidFill>
                  <a:srgbClr val="FFFFFF"/>
                </a:solidFill>
                <a:uFillTx/>
                <a:latin typeface="Lato" pitchFamily="34"/>
                <a:ea typeface="Lato" pitchFamily="34"/>
                <a:cs typeface="Lato" pitchFamily="34"/>
              </a:rPr>
              <a:t>www.umfst.ro</a:t>
            </a:r>
            <a:endParaRPr lang="en-US" sz="1200" b="0" i="0" u="none" strike="noStrike" kern="1200" cap="none" spc="300" baseline="0">
              <a:solidFill>
                <a:srgbClr val="FFFFFF"/>
              </a:solidFill>
              <a:uFillTx/>
              <a:latin typeface="Lato" pitchFamily="34"/>
              <a:ea typeface="Lato" pitchFamily="34"/>
              <a:cs typeface="Lato" pitchFamily="34"/>
            </a:endParaRPr>
          </a:p>
        </p:txBody>
      </p:sp>
      <p:sp>
        <p:nvSpPr>
          <p:cNvPr id="8" name="Rectangle 8"/>
          <p:cNvSpPr/>
          <p:nvPr/>
        </p:nvSpPr>
        <p:spPr>
          <a:xfrm>
            <a:off x="0" y="3912324"/>
            <a:ext cx="12191996" cy="705907"/>
          </a:xfrm>
          <a:prstGeom prst="rect">
            <a:avLst/>
          </a:prstGeom>
          <a:solidFill>
            <a:srgbClr val="B19D8A">
              <a:alpha val="6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4472C4"/>
              </a:solidFill>
              <a:uFillTx/>
              <a:latin typeface="Calibri"/>
            </a:endParaRPr>
          </a:p>
        </p:txBody>
      </p:sp>
      <p:pic>
        <p:nvPicPr>
          <p:cNvPr id="9" name="Picture 10"/>
          <p:cNvPicPr>
            <a:picLocks noChangeAspect="1"/>
          </p:cNvPicPr>
          <p:nvPr/>
        </p:nvPicPr>
        <p:blipFill>
          <a:blip r:embed="rId3"/>
          <a:srcRect l="1412" t="10966" r="2043" b="6359"/>
          <a:stretch>
            <a:fillRect/>
          </a:stretch>
        </p:blipFill>
        <p:spPr>
          <a:xfrm>
            <a:off x="287377" y="5292675"/>
            <a:ext cx="3440173" cy="88827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10" name="Subtitle 2"/>
          <p:cNvSpPr txBox="1"/>
          <p:nvPr/>
        </p:nvSpPr>
        <p:spPr>
          <a:xfrm>
            <a:off x="701962" y="3957129"/>
            <a:ext cx="7763685" cy="70590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o-RO" sz="2000" b="0" i="0" u="none" strike="noStrike" kern="1200" cap="none" spc="0" baseline="0">
                <a:solidFill>
                  <a:srgbClr val="0D0D0D"/>
                </a:solidFill>
                <a:uFillTx/>
                <a:latin typeface="Calibri"/>
              </a:rPr>
              <a:t>Prenume </a:t>
            </a:r>
            <a:r>
              <a:rPr lang="en-US" sz="2000" b="0" i="0" u="none" strike="noStrike" kern="1200" cap="none" spc="0" baseline="0">
                <a:solidFill>
                  <a:srgbClr val="0D0D0D"/>
                </a:solidFill>
                <a:uFillTx/>
                <a:latin typeface="Calibri"/>
              </a:rPr>
              <a:t>|</a:t>
            </a:r>
            <a:r>
              <a:rPr lang="ro-RO" sz="2000" b="0" i="0" u="none" strike="noStrike" kern="1200" cap="none" spc="0" baseline="0">
                <a:solidFill>
                  <a:srgbClr val="0D0D0D"/>
                </a:solidFill>
                <a:uFillTx/>
                <a:latin typeface="Calibri"/>
              </a:rPr>
              <a:t>Nume</a:t>
            </a:r>
            <a:endParaRPr lang="en-US" sz="2000" b="0" i="0" u="none" strike="noStrike" kern="1200" cap="none" spc="0" baseline="0">
              <a:solidFill>
                <a:srgbClr val="0D0D0D"/>
              </a:solidFill>
              <a:uFillTx/>
              <a:latin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0" y="6518785"/>
            <a:ext cx="12191996" cy="336618"/>
          </a:xfrm>
          <a:prstGeom prst="rect">
            <a:avLst/>
          </a:prstGeom>
          <a:solidFill>
            <a:srgbClr val="2C578B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TextBox 9"/>
          <p:cNvSpPr txBox="1"/>
          <p:nvPr/>
        </p:nvSpPr>
        <p:spPr>
          <a:xfrm>
            <a:off x="408901" y="6518785"/>
            <a:ext cx="1612937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o-RO" sz="1200" b="0" i="0" u="none" strike="noStrike" kern="1200" cap="none" spc="300" baseline="0">
                <a:solidFill>
                  <a:srgbClr val="FFFFFF"/>
                </a:solidFill>
                <a:uFillTx/>
                <a:latin typeface="Lato" pitchFamily="34"/>
                <a:ea typeface="Lato" pitchFamily="34"/>
                <a:cs typeface="Lato" pitchFamily="34"/>
              </a:rPr>
              <a:t>www.umfst.ro</a:t>
            </a:r>
            <a:endParaRPr lang="en-US" sz="1200" b="0" i="0" u="none" strike="noStrike" kern="1200" cap="none" spc="300" baseline="0">
              <a:solidFill>
                <a:srgbClr val="FFFFFF"/>
              </a:solidFill>
              <a:uFillTx/>
              <a:latin typeface="Lato" pitchFamily="34"/>
              <a:ea typeface="Lato" pitchFamily="34"/>
              <a:cs typeface="Lato" pitchFamily="34"/>
            </a:endParaRPr>
          </a:p>
        </p:txBody>
      </p:sp>
      <p:sp>
        <p:nvSpPr>
          <p:cNvPr id="4" name="Rectangle 8"/>
          <p:cNvSpPr/>
          <p:nvPr/>
        </p:nvSpPr>
        <p:spPr>
          <a:xfrm>
            <a:off x="0" y="0"/>
            <a:ext cx="12191996" cy="1030281"/>
          </a:xfrm>
          <a:prstGeom prst="rect">
            <a:avLst/>
          </a:prstGeom>
          <a:solidFill>
            <a:srgbClr val="B19D8A">
              <a:alpha val="6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4472C4"/>
              </a:solidFill>
              <a:uFillTx/>
              <a:latin typeface="Calibri"/>
            </a:endParaRPr>
          </a:p>
        </p:txBody>
      </p:sp>
      <p:sp>
        <p:nvSpPr>
          <p:cNvPr id="5" name="Title 5"/>
          <p:cNvSpPr txBox="1">
            <a:spLocks noGrp="1"/>
          </p:cNvSpPr>
          <p:nvPr>
            <p:ph type="title"/>
          </p:nvPr>
        </p:nvSpPr>
        <p:spPr/>
        <p:txBody>
          <a:bodyPr anchor="t"/>
          <a:lstStyle/>
          <a:p>
            <a:pPr lvl="0"/>
            <a:r>
              <a:rPr lang="en-US" sz="2400" dirty="0" err="1">
                <a:latin typeface="Calibri"/>
              </a:rPr>
              <a:t>Titlu</a:t>
            </a:r>
            <a:r>
              <a:rPr lang="ro-RO" sz="2400" dirty="0">
                <a:latin typeface="Calibri"/>
              </a:rPr>
              <a:t>l</a:t>
            </a:r>
            <a:r>
              <a:rPr lang="en-US" sz="2400" dirty="0">
                <a:latin typeface="Calibri"/>
              </a:rPr>
              <a:t> pre</a:t>
            </a:r>
            <a:r>
              <a:rPr lang="ro-RO" sz="2400" dirty="0">
                <a:latin typeface="Calibri"/>
              </a:rPr>
              <a:t>z</a:t>
            </a:r>
            <a:r>
              <a:rPr lang="en-US" sz="2400" dirty="0" err="1">
                <a:latin typeface="Calibri"/>
              </a:rPr>
              <a:t>ent</a:t>
            </a:r>
            <a:r>
              <a:rPr lang="ro-RO" sz="2400" dirty="0">
                <a:latin typeface="Calibri"/>
              </a:rPr>
              <a:t>ă</a:t>
            </a:r>
            <a:r>
              <a:rPr lang="en-US" sz="2400" dirty="0" err="1">
                <a:latin typeface="Calibri"/>
              </a:rPr>
              <a:t>rii</a:t>
            </a:r>
            <a:endParaRPr lang="en-US" sz="2400" dirty="0">
              <a:latin typeface="Calibri"/>
            </a:endParaRPr>
          </a:p>
        </p:txBody>
      </p:sp>
      <p:sp>
        <p:nvSpPr>
          <p:cNvPr id="7" name="Slide Number Placeholder 13"/>
          <p:cNvSpPr txBox="1"/>
          <p:nvPr/>
        </p:nvSpPr>
        <p:spPr>
          <a:xfrm>
            <a:off x="8928101" y="6518785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33C4811-AA8B-47F1-90F5-433A0440D0E3}" type="slidenum">
              <a:rPr/>
              <a:t>3</a:t>
            </a:fld>
            <a:endParaRPr lang="en-US" sz="12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6778" y="125997"/>
            <a:ext cx="778286" cy="778286"/>
          </a:xfrm>
          <a:prstGeom prst="rect">
            <a:avLst/>
          </a:prstGeom>
        </p:spPr>
      </p:pic>
      <p:sp>
        <p:nvSpPr>
          <p:cNvPr id="14" name="Content Placeholder 19"/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10515600" cy="435133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0" y="6518785"/>
            <a:ext cx="12191996" cy="336618"/>
          </a:xfrm>
          <a:prstGeom prst="rect">
            <a:avLst/>
          </a:prstGeom>
          <a:solidFill>
            <a:srgbClr val="2C578B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TextBox 9"/>
          <p:cNvSpPr txBox="1"/>
          <p:nvPr/>
        </p:nvSpPr>
        <p:spPr>
          <a:xfrm>
            <a:off x="408901" y="6518785"/>
            <a:ext cx="1612937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o-RO" sz="1200" b="0" i="0" u="none" strike="noStrike" kern="1200" cap="none" spc="300" baseline="0">
                <a:solidFill>
                  <a:srgbClr val="FFFFFF"/>
                </a:solidFill>
                <a:uFillTx/>
                <a:latin typeface="Lato" pitchFamily="34"/>
                <a:ea typeface="Lato" pitchFamily="34"/>
                <a:cs typeface="Lato" pitchFamily="34"/>
              </a:rPr>
              <a:t>www.umfst.ro</a:t>
            </a:r>
            <a:endParaRPr lang="en-US" sz="1200" b="0" i="0" u="none" strike="noStrike" kern="1200" cap="none" spc="300" baseline="0">
              <a:solidFill>
                <a:srgbClr val="FFFFFF"/>
              </a:solidFill>
              <a:uFillTx/>
              <a:latin typeface="Lato" pitchFamily="34"/>
              <a:ea typeface="Lato" pitchFamily="34"/>
              <a:cs typeface="Lato" pitchFamily="34"/>
            </a:endParaRPr>
          </a:p>
        </p:txBody>
      </p:sp>
      <p:sp>
        <p:nvSpPr>
          <p:cNvPr id="4" name="Rectangle 8"/>
          <p:cNvSpPr/>
          <p:nvPr/>
        </p:nvSpPr>
        <p:spPr>
          <a:xfrm>
            <a:off x="0" y="0"/>
            <a:ext cx="12191996" cy="1030281"/>
          </a:xfrm>
          <a:prstGeom prst="rect">
            <a:avLst/>
          </a:prstGeom>
          <a:solidFill>
            <a:srgbClr val="B19D8A">
              <a:alpha val="6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4472C4"/>
              </a:solidFill>
              <a:uFillTx/>
              <a:latin typeface="Calibri"/>
            </a:endParaRPr>
          </a:p>
        </p:txBody>
      </p:sp>
      <p:sp>
        <p:nvSpPr>
          <p:cNvPr id="5" name="Title 5"/>
          <p:cNvSpPr txBox="1">
            <a:spLocks noGrp="1"/>
          </p:cNvSpPr>
          <p:nvPr>
            <p:ph type="title"/>
          </p:nvPr>
        </p:nvSpPr>
        <p:spPr/>
        <p:txBody>
          <a:bodyPr anchor="t"/>
          <a:lstStyle/>
          <a:p>
            <a:pPr lvl="0"/>
            <a:r>
              <a:rPr lang="en-US" sz="2400">
                <a:latin typeface="Calibri"/>
              </a:rPr>
              <a:t>Titlu</a:t>
            </a:r>
            <a:r>
              <a:rPr lang="ro-RO" sz="2400">
                <a:latin typeface="Calibri"/>
              </a:rPr>
              <a:t>l</a:t>
            </a:r>
            <a:r>
              <a:rPr lang="en-US" sz="2400">
                <a:latin typeface="Calibri"/>
              </a:rPr>
              <a:t> pre</a:t>
            </a:r>
            <a:r>
              <a:rPr lang="ro-RO" sz="2400">
                <a:latin typeface="Calibri"/>
              </a:rPr>
              <a:t>z</a:t>
            </a:r>
            <a:r>
              <a:rPr lang="en-US" sz="2400">
                <a:latin typeface="Calibri"/>
              </a:rPr>
              <a:t>ent</a:t>
            </a:r>
            <a:r>
              <a:rPr lang="ro-RO" sz="2400">
                <a:latin typeface="Calibri"/>
              </a:rPr>
              <a:t>ă</a:t>
            </a:r>
            <a:r>
              <a:rPr lang="en-US" sz="2400">
                <a:latin typeface="Calibri"/>
              </a:rPr>
              <a:t>rii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CD25CEC-0D14-BDCB-32BC-FA97AD15A6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8" name="Slide Number Placeholder 13"/>
          <p:cNvSpPr txBox="1"/>
          <p:nvPr/>
        </p:nvSpPr>
        <p:spPr>
          <a:xfrm>
            <a:off x="8928101" y="6518785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3D30745-2D8F-49C5-B42D-46C0B07202C0}" type="slidenum">
              <a:rPr/>
              <a:t>4</a:t>
            </a:fld>
            <a:endParaRPr lang="en-US" sz="12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0" name="Content Placeholder 1"/>
          <p:cNvSpPr txBox="1"/>
          <p:nvPr/>
        </p:nvSpPr>
        <p:spPr>
          <a:xfrm>
            <a:off x="5183184" y="1348813"/>
            <a:ext cx="6172200" cy="487362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marL="228600" marR="0" lvl="0" indent="-22860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3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6778" y="125997"/>
            <a:ext cx="778286" cy="77828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52</Words>
  <Application>Microsoft Office PowerPoint</Application>
  <PresentationFormat>Widescreen</PresentationFormat>
  <Paragraphs>18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Lato</vt:lpstr>
      <vt:lpstr>Office Theme</vt:lpstr>
      <vt:lpstr>TITLUL PREZENTĂRII</vt:lpstr>
      <vt:lpstr>TITLUL PREZENTĂRII</vt:lpstr>
      <vt:lpstr>Titlul prezentării</vt:lpstr>
      <vt:lpstr>Titlul prezentării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lucian morariu</dc:creator>
  <cp:lastModifiedBy>stai in morariu</cp:lastModifiedBy>
  <cp:revision>9</cp:revision>
  <dcterms:created xsi:type="dcterms:W3CDTF">2023-03-24T16:07:50Z</dcterms:created>
  <dcterms:modified xsi:type="dcterms:W3CDTF">2025-09-21T16:25:51Z</dcterms:modified>
</cp:coreProperties>
</file>